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590" autoAdjust="0"/>
  </p:normalViewPr>
  <p:slideViewPr>
    <p:cSldViewPr>
      <p:cViewPr varScale="1">
        <p:scale>
          <a:sx n="87" d="100"/>
          <a:sy n="87" d="100"/>
        </p:scale>
        <p:origin x="102" y="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9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55C61-77FA-4C67-930F-F9AE26887E35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C5870-F4CA-464F-A934-4616C3F3716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2345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5B4B-DC9E-4849-879A-B441916E6A35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7583-B5E5-4EDA-93DA-B6483935F2E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5B4B-DC9E-4849-879A-B441916E6A35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7583-B5E5-4EDA-93DA-B6483935F2E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5B4B-DC9E-4849-879A-B441916E6A35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7583-B5E5-4EDA-93DA-B6483935F2E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5B4B-DC9E-4849-879A-B441916E6A35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7583-B5E5-4EDA-93DA-B6483935F2E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5B4B-DC9E-4849-879A-B441916E6A35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7583-B5E5-4EDA-93DA-B6483935F2E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5B4B-DC9E-4849-879A-B441916E6A35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7583-B5E5-4EDA-93DA-B6483935F2E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5B4B-DC9E-4849-879A-B441916E6A35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7583-B5E5-4EDA-93DA-B6483935F2E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5B4B-DC9E-4849-879A-B441916E6A35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7583-B5E5-4EDA-93DA-B6483935F2E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5B4B-DC9E-4849-879A-B441916E6A35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7583-B5E5-4EDA-93DA-B6483935F2E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5B4B-DC9E-4849-879A-B441916E6A35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7583-B5E5-4EDA-93DA-B6483935F2E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5B4B-DC9E-4849-879A-B441916E6A35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C7583-B5E5-4EDA-93DA-B6483935F2E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95B4B-DC9E-4849-879A-B441916E6A35}" type="datetimeFigureOut">
              <a:rPr lang="hu-HU" smtClean="0"/>
              <a:pPr/>
              <a:t>2016.04.24.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C7583-B5E5-4EDA-93DA-B6483935F2E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print">
            <a:lum contrast="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evezet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8783960" cy="1143000"/>
          </a:xfrm>
          <a:effectLst>
            <a:innerShdw blurRad="114300">
              <a:prstClr val="black"/>
            </a:innerShdw>
          </a:effectLst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Cél: Megtalálni az áhított szerelmet</a:t>
            </a:r>
            <a:endParaRPr lang="hu-H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836712"/>
            <a:ext cx="2592288" cy="4453955"/>
          </a:xfrm>
        </p:spPr>
        <p:txBody>
          <a:bodyPr/>
          <a:lstStyle/>
          <a:p>
            <a:r>
              <a:rPr lang="hu-H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Csongor</a:t>
            </a:r>
          </a:p>
          <a:p>
            <a:r>
              <a:rPr lang="hu-H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Tamino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Jobb oldali kapcsos zárójel 3"/>
          <p:cNvSpPr/>
          <p:nvPr/>
        </p:nvSpPr>
        <p:spPr>
          <a:xfrm>
            <a:off x="2339752" y="1052736"/>
            <a:ext cx="288032" cy="792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627784" y="1196752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Első látásra szerelembe esnek</a:t>
            </a:r>
            <a:endParaRPr lang="hu-H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a cé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548680"/>
            <a:ext cx="4176464" cy="1296144"/>
          </a:xfrm>
        </p:spPr>
        <p:txBody>
          <a:bodyPr/>
          <a:lstStyle/>
          <a:p>
            <a:r>
              <a:rPr lang="hu-HU" dirty="0" smtClean="0"/>
              <a:t>Csongor</a:t>
            </a:r>
          </a:p>
          <a:p>
            <a:r>
              <a:rPr lang="hu-HU" dirty="0" smtClean="0"/>
              <a:t>Tamino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187624" y="0"/>
            <a:ext cx="745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Csongor és Tamino útitársra lelnek</a:t>
            </a:r>
            <a:endParaRPr lang="hu-HU" sz="3200" dirty="0"/>
          </a:p>
        </p:txBody>
      </p:sp>
      <p:sp>
        <p:nvSpPr>
          <p:cNvPr id="6" name="Jobbra nyíl 5"/>
          <p:cNvSpPr/>
          <p:nvPr/>
        </p:nvSpPr>
        <p:spPr>
          <a:xfrm>
            <a:off x="2339752" y="764704"/>
            <a:ext cx="3096344" cy="36004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Jobbra nyíl 6"/>
          <p:cNvSpPr/>
          <p:nvPr/>
        </p:nvSpPr>
        <p:spPr>
          <a:xfrm>
            <a:off x="2339752" y="1340768"/>
            <a:ext cx="3096344" cy="36004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5508104" y="692696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Balga</a:t>
            </a:r>
            <a:endParaRPr lang="hu-HU" sz="32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508104" y="119675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Papageno</a:t>
            </a:r>
            <a:endParaRPr lang="hu-HU" sz="3200" dirty="0"/>
          </a:p>
        </p:txBody>
      </p:sp>
      <p:pic>
        <p:nvPicPr>
          <p:cNvPr id="2" name="Balga és Papage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3645024"/>
            <a:ext cx="5292080" cy="32129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Balga és Papageno</a:t>
            </a:r>
          </a:p>
          <a:p>
            <a:pPr>
              <a:buNone/>
            </a:pPr>
            <a:r>
              <a:rPr lang="hu-HU" dirty="0" smtClean="0"/>
              <a:t>egyszerű karakterek</a:t>
            </a:r>
          </a:p>
          <a:p>
            <a:r>
              <a:rPr lang="hu-HU" dirty="0" smtClean="0"/>
              <a:t>Enni</a:t>
            </a:r>
          </a:p>
          <a:p>
            <a:r>
              <a:rPr lang="hu-HU" dirty="0" smtClean="0"/>
              <a:t>Inni</a:t>
            </a:r>
          </a:p>
          <a:p>
            <a:r>
              <a:rPr lang="hu-HU" dirty="0" smtClean="0"/>
              <a:t>Szerelmükkel lenni</a:t>
            </a:r>
          </a:p>
          <a:p>
            <a:pPr>
              <a:buNone/>
            </a:pPr>
            <a:endParaRPr lang="hu-HU" dirty="0" smtClean="0"/>
          </a:p>
        </p:txBody>
      </p:sp>
      <p:pic>
        <p:nvPicPr>
          <p:cNvPr id="2" name="egyszerű karaktere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3744416" cy="692696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Varázstárgyak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908721"/>
            <a:ext cx="5580112" cy="1368152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Varázsfuvolában</a:t>
            </a:r>
            <a:r>
              <a:rPr lang="hu-HU" dirty="0" smtClean="0"/>
              <a:t>:</a:t>
            </a:r>
          </a:p>
          <a:p>
            <a:r>
              <a:rPr lang="hu-H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Varázsfuvola</a:t>
            </a:r>
          </a:p>
          <a:p>
            <a:r>
              <a:rPr lang="hu-H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Harangjáték</a:t>
            </a:r>
            <a:endParaRPr lang="hu-H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0" y="4869160"/>
            <a:ext cx="471601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Csongor  és Tündében</a:t>
            </a:r>
            <a:r>
              <a:rPr lang="hu-HU" sz="32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Palást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Bocskor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Ostor</a:t>
            </a:r>
          </a:p>
          <a:p>
            <a:endParaRPr lang="hu-HU" sz="32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hu-HU" dirty="0"/>
          </a:p>
        </p:txBody>
      </p:sp>
      <p:pic>
        <p:nvPicPr>
          <p:cNvPr id="6" name="varázstárgya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A hármas szám: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908720"/>
            <a:ext cx="4618856" cy="720080"/>
          </a:xfrm>
        </p:spPr>
        <p:txBody>
          <a:bodyPr/>
          <a:lstStyle/>
          <a:p>
            <a:r>
              <a:rPr lang="hu-H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Csongor és Tündében</a:t>
            </a:r>
            <a:endParaRPr lang="hu-HU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932040" y="908720"/>
            <a:ext cx="4211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 Varázsfuvolában</a:t>
            </a:r>
            <a:endParaRPr lang="hu-HU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700808"/>
            <a:ext cx="5256584" cy="4525963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solidFill>
                  <a:schemeClr val="bg1"/>
                </a:solidFill>
              </a:rPr>
              <a:t>A halál szimbolikája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Egyenlő 4"/>
          <p:cNvSpPr/>
          <p:nvPr/>
        </p:nvSpPr>
        <p:spPr>
          <a:xfrm>
            <a:off x="4139952" y="1844824"/>
            <a:ext cx="1512168" cy="288032"/>
          </a:xfrm>
          <a:prstGeom prst="mathEqua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436096" y="1700808"/>
            <a:ext cx="3491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A éj toposza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2" name="éj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9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öszö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57</Words>
  <Application>Microsoft Office PowerPoint</Application>
  <PresentationFormat>Diavetítés a képernyőre (4:3 oldalarány)</PresentationFormat>
  <Paragraphs>27</Paragraphs>
  <Slides>8</Slides>
  <Notes>0</Notes>
  <HiddenSlides>0</HiddenSlides>
  <MMClips>8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Schoolbook</vt:lpstr>
      <vt:lpstr>Office-téma</vt:lpstr>
      <vt:lpstr>PowerPoint bemutató</vt:lpstr>
      <vt:lpstr>Cél: Megtalálni az áhított szerelmet</vt:lpstr>
      <vt:lpstr>PowerPoint bemutató</vt:lpstr>
      <vt:lpstr>PowerPoint bemutató</vt:lpstr>
      <vt:lpstr>Varázstárgyak</vt:lpstr>
      <vt:lpstr>A hármas szám:</vt:lpstr>
      <vt:lpstr>PowerPoint bemutató</vt:lpstr>
      <vt:lpstr>PowerPoint bemutató</vt:lpstr>
    </vt:vector>
  </TitlesOfParts>
  <Company>test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h</dc:creator>
  <cp:lastModifiedBy>Hunyi</cp:lastModifiedBy>
  <cp:revision>32</cp:revision>
  <dcterms:created xsi:type="dcterms:W3CDTF">2016-04-23T07:44:45Z</dcterms:created>
  <dcterms:modified xsi:type="dcterms:W3CDTF">2016-04-24T16:16:58Z</dcterms:modified>
</cp:coreProperties>
</file>